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iya Parikh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780C3D-AB4F-4A7E-B400-8505CD2ECB0C}">
  <a:tblStyle styleId="{E6780C3D-AB4F-4A7E-B400-8505CD2ECB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08"/>
    <p:restoredTop sz="94737"/>
  </p:normalViewPr>
  <p:slideViewPr>
    <p:cSldViewPr snapToGrid="0">
      <p:cViewPr varScale="1">
        <p:scale>
          <a:sx n="172" d="100"/>
          <a:sy n="172" d="100"/>
        </p:scale>
        <p:origin x="528" y="3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3-12-18T21:34:10.545" idx="1">
    <p:pos x="6000" y="0"/>
    <p:text>Finish slide</p:tex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a83a3f349f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a83a3f349f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a83a3f345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a83a3f345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a83a3f349f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a83a3f349f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105afc42a3_1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1105afc42a3_1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0f9e629e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0f9e629e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1258269c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1258269c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a83a3f345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a83a3f345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a8e00587e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a8e00587e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a83a3f349f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a83a3f349f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a83a3f345d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a83a3f345d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a83a3f345d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a83a3f345d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a83a3f345d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a83a3f345d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1558654" y="-918600"/>
            <a:ext cx="7242685" cy="7007775"/>
            <a:chOff x="1558654" y="-918600"/>
            <a:chExt cx="7242685" cy="7007775"/>
          </a:xfrm>
        </p:grpSpPr>
        <p:pic>
          <p:nvPicPr>
            <p:cNvPr id="11" name="Google Shape;11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58654" y="-918600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51698" y="382975"/>
              <a:ext cx="1149641" cy="1145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172554" y="4224900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" name="Google Shape;14;p2"/>
          <p:cNvGrpSpPr/>
          <p:nvPr/>
        </p:nvGrpSpPr>
        <p:grpSpPr>
          <a:xfrm>
            <a:off x="-835150" y="796776"/>
            <a:ext cx="11073024" cy="4573487"/>
            <a:chOff x="-835150" y="796776"/>
            <a:chExt cx="11073024" cy="4573487"/>
          </a:xfrm>
        </p:grpSpPr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835150" y="796776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5100" y="4224888"/>
              <a:ext cx="1173636" cy="1145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17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327600" y="2997401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446450" y="1322886"/>
            <a:ext cx="6251100" cy="17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446450" y="3356994"/>
            <a:ext cx="6251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1"/>
          <p:cNvSpPr txBox="1">
            <a:spLocks noGrp="1"/>
          </p:cNvSpPr>
          <p:nvPr>
            <p:ph type="title" hasCustomPrompt="1"/>
          </p:nvPr>
        </p:nvSpPr>
        <p:spPr>
          <a:xfrm>
            <a:off x="1181875" y="1383975"/>
            <a:ext cx="6768300" cy="13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1" name="Google Shape;101;p11"/>
          <p:cNvSpPr txBox="1">
            <a:spLocks noGrp="1"/>
          </p:cNvSpPr>
          <p:nvPr>
            <p:ph type="subTitle" idx="1"/>
          </p:nvPr>
        </p:nvSpPr>
        <p:spPr>
          <a:xfrm>
            <a:off x="1181875" y="3046125"/>
            <a:ext cx="67683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02" name="Google Shape;102;p11"/>
          <p:cNvGrpSpPr/>
          <p:nvPr/>
        </p:nvGrpSpPr>
        <p:grpSpPr>
          <a:xfrm>
            <a:off x="-458525" y="-102624"/>
            <a:ext cx="10106149" cy="3421887"/>
            <a:chOff x="-458525" y="-102624"/>
            <a:chExt cx="10106149" cy="3421887"/>
          </a:xfrm>
        </p:grpSpPr>
        <p:pic>
          <p:nvPicPr>
            <p:cNvPr id="103" name="Google Shape;103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737350" y="-102624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458525" y="2173888"/>
              <a:ext cx="1173636" cy="1145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5" name="Google Shape;105;p11"/>
          <p:cNvGrpSpPr/>
          <p:nvPr/>
        </p:nvGrpSpPr>
        <p:grpSpPr>
          <a:xfrm>
            <a:off x="949198" y="-87362"/>
            <a:ext cx="8629341" cy="6195287"/>
            <a:chOff x="949198" y="-87362"/>
            <a:chExt cx="8629341" cy="6195287"/>
          </a:xfrm>
        </p:grpSpPr>
        <p:pic>
          <p:nvPicPr>
            <p:cNvPr id="106" name="Google Shape;106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49198" y="-87362"/>
              <a:ext cx="1149641" cy="1145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179454" y="4243650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08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28898" y="3319238"/>
              <a:ext cx="1149641" cy="11453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13"/>
          <p:cNvGrpSpPr/>
          <p:nvPr/>
        </p:nvGrpSpPr>
        <p:grpSpPr>
          <a:xfrm>
            <a:off x="-467162" y="694244"/>
            <a:ext cx="9522512" cy="5029213"/>
            <a:chOff x="-467162" y="694244"/>
            <a:chExt cx="9522512" cy="5029213"/>
          </a:xfrm>
        </p:grpSpPr>
        <p:pic>
          <p:nvPicPr>
            <p:cNvPr id="113" name="Google Shape;113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688325" y="4608494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4" name="Google Shape;114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367800" y="3610947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467162" y="694244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6" name="Google Shape;116;p13"/>
          <p:cNvGrpSpPr/>
          <p:nvPr/>
        </p:nvGrpSpPr>
        <p:grpSpPr>
          <a:xfrm>
            <a:off x="174566" y="-669938"/>
            <a:ext cx="9307241" cy="5527249"/>
            <a:chOff x="174566" y="-669938"/>
            <a:chExt cx="9307241" cy="5527249"/>
          </a:xfrm>
        </p:grpSpPr>
        <p:pic>
          <p:nvPicPr>
            <p:cNvPr id="117" name="Google Shape;117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711742" y="-669938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4566" y="4172298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9" name="Google Shape;119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794241" y="1296010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0" name="Google Shape;12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2" hasCustomPrompt="1"/>
          </p:nvPr>
        </p:nvSpPr>
        <p:spPr>
          <a:xfrm>
            <a:off x="150540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3" hasCustomPrompt="1"/>
          </p:nvPr>
        </p:nvSpPr>
        <p:spPr>
          <a:xfrm>
            <a:off x="150540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75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75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6" hasCustomPrompt="1"/>
          </p:nvPr>
        </p:nvSpPr>
        <p:spPr>
          <a:xfrm>
            <a:off x="69039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7" hasCustomPrompt="1"/>
          </p:nvPr>
        </p:nvSpPr>
        <p:spPr>
          <a:xfrm>
            <a:off x="69039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1"/>
          </p:nvPr>
        </p:nvSpPr>
        <p:spPr>
          <a:xfrm>
            <a:off x="720000" y="2132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8"/>
          </p:nvPr>
        </p:nvSpPr>
        <p:spPr>
          <a:xfrm>
            <a:off x="3419275" y="2132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9"/>
          </p:nvPr>
        </p:nvSpPr>
        <p:spPr>
          <a:xfrm>
            <a:off x="6118550" y="2132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3"/>
          </p:nvPr>
        </p:nvSpPr>
        <p:spPr>
          <a:xfrm>
            <a:off x="720000" y="35662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14"/>
          </p:nvPr>
        </p:nvSpPr>
        <p:spPr>
          <a:xfrm>
            <a:off x="3419275" y="35662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15"/>
          </p:nvPr>
        </p:nvSpPr>
        <p:spPr>
          <a:xfrm>
            <a:off x="6118550" y="35662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14"/>
          <p:cNvGrpSpPr/>
          <p:nvPr/>
        </p:nvGrpSpPr>
        <p:grpSpPr>
          <a:xfrm>
            <a:off x="-301659" y="2382060"/>
            <a:ext cx="9969318" cy="1829167"/>
            <a:chOff x="-301659" y="2382060"/>
            <a:chExt cx="9969318" cy="1829167"/>
          </a:xfrm>
        </p:grpSpPr>
        <p:pic>
          <p:nvPicPr>
            <p:cNvPr id="136" name="Google Shape;136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548542" y="3096262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301659" y="2382060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8" name="Google Shape;138;p14"/>
          <p:cNvGrpSpPr/>
          <p:nvPr/>
        </p:nvGrpSpPr>
        <p:grpSpPr>
          <a:xfrm>
            <a:off x="-12" y="348460"/>
            <a:ext cx="9116462" cy="5479622"/>
            <a:chOff x="-12" y="348460"/>
            <a:chExt cx="9116462" cy="5479622"/>
          </a:xfrm>
        </p:grpSpPr>
        <p:pic>
          <p:nvPicPr>
            <p:cNvPr id="139" name="Google Shape;139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28900" y="348460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2" y="4713119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5" name="Google Shape;145;p15"/>
          <p:cNvGrpSpPr/>
          <p:nvPr/>
        </p:nvGrpSpPr>
        <p:grpSpPr>
          <a:xfrm>
            <a:off x="-410300" y="2158210"/>
            <a:ext cx="9627350" cy="3707972"/>
            <a:chOff x="-410300" y="2158210"/>
            <a:chExt cx="9627350" cy="3707972"/>
          </a:xfrm>
        </p:grpSpPr>
        <p:pic>
          <p:nvPicPr>
            <p:cNvPr id="146" name="Google Shape;146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410300" y="2158210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7" name="Google Shape;147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10238" y="4751219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8" name="Google Shape;148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529500" y="3015460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9" name="Google Shape;149;p15"/>
          <p:cNvGrpSpPr/>
          <p:nvPr/>
        </p:nvGrpSpPr>
        <p:grpSpPr>
          <a:xfrm>
            <a:off x="174591" y="-869413"/>
            <a:ext cx="9664518" cy="5820424"/>
            <a:chOff x="174591" y="-869413"/>
            <a:chExt cx="9664518" cy="5820424"/>
          </a:xfrm>
        </p:grpSpPr>
        <p:pic>
          <p:nvPicPr>
            <p:cNvPr id="150" name="Google Shape;150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719992" y="730787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4591" y="4265998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39092" y="-869413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9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57" name="Google Shape;157;p16"/>
          <p:cNvGrpSpPr/>
          <p:nvPr/>
        </p:nvGrpSpPr>
        <p:grpSpPr>
          <a:xfrm>
            <a:off x="371316" y="2145487"/>
            <a:ext cx="9291618" cy="2805524"/>
            <a:chOff x="371316" y="2145487"/>
            <a:chExt cx="9291618" cy="2805524"/>
          </a:xfrm>
        </p:grpSpPr>
        <p:pic>
          <p:nvPicPr>
            <p:cNvPr id="158" name="Google Shape;158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543817" y="2145487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Google Shape;159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1316" y="4265998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0" name="Google Shape;160;p16"/>
          <p:cNvGrpSpPr/>
          <p:nvPr/>
        </p:nvGrpSpPr>
        <p:grpSpPr>
          <a:xfrm>
            <a:off x="-87375" y="1538285"/>
            <a:ext cx="7403913" cy="4185172"/>
            <a:chOff x="-87375" y="1538285"/>
            <a:chExt cx="7403913" cy="4185172"/>
          </a:xfrm>
        </p:grpSpPr>
        <p:pic>
          <p:nvPicPr>
            <p:cNvPr id="161" name="Google Shape;161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87375" y="1538285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2" name="Google Shape;162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174063" y="4608494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" name="Google Shape;165;p17"/>
          <p:cNvGrpSpPr/>
          <p:nvPr/>
        </p:nvGrpSpPr>
        <p:grpSpPr>
          <a:xfrm>
            <a:off x="233163" y="949263"/>
            <a:ext cx="9004537" cy="3362463"/>
            <a:chOff x="233163" y="949263"/>
            <a:chExt cx="9004537" cy="3362463"/>
          </a:xfrm>
        </p:grpSpPr>
        <p:pic>
          <p:nvPicPr>
            <p:cNvPr id="166" name="Google Shape;166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27425" y="2447451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3163" y="949263"/>
              <a:ext cx="1173636" cy="1145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8" name="Google Shape;168;p17"/>
          <p:cNvGrpSpPr/>
          <p:nvPr/>
        </p:nvGrpSpPr>
        <p:grpSpPr>
          <a:xfrm>
            <a:off x="-352021" y="-1005062"/>
            <a:ext cx="10443716" cy="6944675"/>
            <a:chOff x="-352021" y="-1005062"/>
            <a:chExt cx="10443716" cy="6944675"/>
          </a:xfrm>
        </p:grpSpPr>
        <p:pic>
          <p:nvPicPr>
            <p:cNvPr id="169" name="Google Shape;169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19998" y="-1005062"/>
              <a:ext cx="1149641" cy="1145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Google Shape;170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352021" y="3634050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" name="Google Shape;171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220479" y="-12687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2" name="Google Shape;172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242498" y="4794238"/>
              <a:ext cx="1149641" cy="11453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3" name="Google Shape;173;p17"/>
          <p:cNvSpPr txBox="1">
            <a:spLocks noGrp="1"/>
          </p:cNvSpPr>
          <p:nvPr>
            <p:ph type="title" hasCustomPrompt="1"/>
          </p:nvPr>
        </p:nvSpPr>
        <p:spPr>
          <a:xfrm>
            <a:off x="2038418" y="1997677"/>
            <a:ext cx="50673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17"/>
          <p:cNvSpPr txBox="1">
            <a:spLocks noGrp="1"/>
          </p:cNvSpPr>
          <p:nvPr>
            <p:ph type="subTitle" idx="1"/>
          </p:nvPr>
        </p:nvSpPr>
        <p:spPr>
          <a:xfrm>
            <a:off x="2038425" y="2794100"/>
            <a:ext cx="5067300" cy="3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17"/>
          <p:cNvSpPr txBox="1">
            <a:spLocks noGrp="1"/>
          </p:cNvSpPr>
          <p:nvPr>
            <p:ph type="title" idx="2" hasCustomPrompt="1"/>
          </p:nvPr>
        </p:nvSpPr>
        <p:spPr>
          <a:xfrm>
            <a:off x="2038418" y="535000"/>
            <a:ext cx="50673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6" name="Google Shape;176;p17"/>
          <p:cNvSpPr txBox="1">
            <a:spLocks noGrp="1"/>
          </p:cNvSpPr>
          <p:nvPr>
            <p:ph type="subTitle" idx="3"/>
          </p:nvPr>
        </p:nvSpPr>
        <p:spPr>
          <a:xfrm>
            <a:off x="2038425" y="1341200"/>
            <a:ext cx="5067300" cy="3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title" idx="4" hasCustomPrompt="1"/>
          </p:nvPr>
        </p:nvSpPr>
        <p:spPr>
          <a:xfrm>
            <a:off x="2038418" y="3460353"/>
            <a:ext cx="50673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8" name="Google Shape;178;p17"/>
          <p:cNvSpPr txBox="1">
            <a:spLocks noGrp="1"/>
          </p:cNvSpPr>
          <p:nvPr>
            <p:ph type="subTitle" idx="5"/>
          </p:nvPr>
        </p:nvSpPr>
        <p:spPr>
          <a:xfrm>
            <a:off x="2038200" y="4247000"/>
            <a:ext cx="5067600" cy="3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8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1" name="Google Shape;181;p18"/>
          <p:cNvGrpSpPr/>
          <p:nvPr/>
        </p:nvGrpSpPr>
        <p:grpSpPr>
          <a:xfrm>
            <a:off x="27550" y="-22481"/>
            <a:ext cx="9543813" cy="5424075"/>
            <a:chOff x="27550" y="-22481"/>
            <a:chExt cx="9543813" cy="5424075"/>
          </a:xfrm>
        </p:grpSpPr>
        <p:pic>
          <p:nvPicPr>
            <p:cNvPr id="182" name="Google Shape;182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74050" y="4730610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428888" y="-22481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" name="Google Shape;184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550" y="937610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5" name="Google Shape;185;p18"/>
          <p:cNvGrpSpPr/>
          <p:nvPr/>
        </p:nvGrpSpPr>
        <p:grpSpPr>
          <a:xfrm>
            <a:off x="-712658" y="3109900"/>
            <a:ext cx="9824215" cy="2867565"/>
            <a:chOff x="-712658" y="3109900"/>
            <a:chExt cx="9824215" cy="2867565"/>
          </a:xfrm>
        </p:grpSpPr>
        <p:pic>
          <p:nvPicPr>
            <p:cNvPr id="186" name="Google Shape;186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712658" y="3109900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23991" y="3539873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821492" y="4862500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subTitle" idx="1"/>
          </p:nvPr>
        </p:nvSpPr>
        <p:spPr>
          <a:xfrm>
            <a:off x="1928924" y="1608602"/>
            <a:ext cx="61983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18"/>
          <p:cNvSpPr txBox="1">
            <a:spLocks noGrp="1"/>
          </p:cNvSpPr>
          <p:nvPr>
            <p:ph type="subTitle" idx="2"/>
          </p:nvPr>
        </p:nvSpPr>
        <p:spPr>
          <a:xfrm>
            <a:off x="1928924" y="2752101"/>
            <a:ext cx="61983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subTitle" idx="3"/>
          </p:nvPr>
        </p:nvSpPr>
        <p:spPr>
          <a:xfrm>
            <a:off x="1928924" y="3895600"/>
            <a:ext cx="61983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None/>
              <a:defRPr sz="2400">
                <a:solidFill>
                  <a:srgbClr val="FF0000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ubTitle" idx="4"/>
          </p:nvPr>
        </p:nvSpPr>
        <p:spPr>
          <a:xfrm>
            <a:off x="1921481" y="1211225"/>
            <a:ext cx="61983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subTitle" idx="5"/>
          </p:nvPr>
        </p:nvSpPr>
        <p:spPr>
          <a:xfrm>
            <a:off x="1921481" y="2354729"/>
            <a:ext cx="61983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ubTitle" idx="6"/>
          </p:nvPr>
        </p:nvSpPr>
        <p:spPr>
          <a:xfrm>
            <a:off x="1921481" y="3498232"/>
            <a:ext cx="6198300" cy="4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" name="Google Shape;198;p19"/>
          <p:cNvGrpSpPr/>
          <p:nvPr/>
        </p:nvGrpSpPr>
        <p:grpSpPr>
          <a:xfrm>
            <a:off x="-280362" y="1933922"/>
            <a:ext cx="9626137" cy="3313660"/>
            <a:chOff x="-280362" y="1933922"/>
            <a:chExt cx="9626137" cy="3313660"/>
          </a:xfrm>
        </p:grpSpPr>
        <p:pic>
          <p:nvPicPr>
            <p:cNvPr id="199" name="Google Shape;199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280362" y="4132619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658225" y="1933922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1" name="Google Shape;201;p19"/>
          <p:cNvGrpSpPr/>
          <p:nvPr/>
        </p:nvGrpSpPr>
        <p:grpSpPr>
          <a:xfrm>
            <a:off x="250066" y="-810463"/>
            <a:ext cx="5875668" cy="5843074"/>
            <a:chOff x="250066" y="-810463"/>
            <a:chExt cx="5875668" cy="5843074"/>
          </a:xfrm>
        </p:grpSpPr>
        <p:pic>
          <p:nvPicPr>
            <p:cNvPr id="202" name="Google Shape;202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006617" y="-810463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3" name="Google Shape;203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0066" y="1080573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4" name="Google Shape;204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281141" y="4347598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5" name="Google Shape;205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9"/>
          <p:cNvSpPr txBox="1">
            <a:spLocks noGrp="1"/>
          </p:cNvSpPr>
          <p:nvPr>
            <p:ph type="subTitle" idx="1"/>
          </p:nvPr>
        </p:nvSpPr>
        <p:spPr>
          <a:xfrm>
            <a:off x="937625" y="2351225"/>
            <a:ext cx="2175300" cy="16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9"/>
          <p:cNvSpPr txBox="1">
            <a:spLocks noGrp="1"/>
          </p:cNvSpPr>
          <p:nvPr>
            <p:ph type="subTitle" idx="2"/>
          </p:nvPr>
        </p:nvSpPr>
        <p:spPr>
          <a:xfrm>
            <a:off x="3484347" y="2351225"/>
            <a:ext cx="2175300" cy="16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9"/>
          <p:cNvSpPr txBox="1">
            <a:spLocks noGrp="1"/>
          </p:cNvSpPr>
          <p:nvPr>
            <p:ph type="subTitle" idx="3"/>
          </p:nvPr>
        </p:nvSpPr>
        <p:spPr>
          <a:xfrm>
            <a:off x="6031075" y="2351225"/>
            <a:ext cx="2175300" cy="16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9"/>
          <p:cNvSpPr txBox="1">
            <a:spLocks noGrp="1"/>
          </p:cNvSpPr>
          <p:nvPr>
            <p:ph type="subTitle" idx="4"/>
          </p:nvPr>
        </p:nvSpPr>
        <p:spPr>
          <a:xfrm>
            <a:off x="937625" y="1577600"/>
            <a:ext cx="21753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0" name="Google Shape;210;p19"/>
          <p:cNvSpPr txBox="1">
            <a:spLocks noGrp="1"/>
          </p:cNvSpPr>
          <p:nvPr>
            <p:ph type="subTitle" idx="5"/>
          </p:nvPr>
        </p:nvSpPr>
        <p:spPr>
          <a:xfrm>
            <a:off x="3484350" y="1577600"/>
            <a:ext cx="21753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1" name="Google Shape;211;p19"/>
          <p:cNvSpPr txBox="1">
            <a:spLocks noGrp="1"/>
          </p:cNvSpPr>
          <p:nvPr>
            <p:ph type="subTitle" idx="6"/>
          </p:nvPr>
        </p:nvSpPr>
        <p:spPr>
          <a:xfrm>
            <a:off x="6031075" y="1577600"/>
            <a:ext cx="21753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20"/>
          <p:cNvGrpSpPr/>
          <p:nvPr/>
        </p:nvGrpSpPr>
        <p:grpSpPr>
          <a:xfrm>
            <a:off x="-317837" y="445019"/>
            <a:ext cx="9335712" cy="4498975"/>
            <a:chOff x="-317837" y="445019"/>
            <a:chExt cx="9335712" cy="4498975"/>
          </a:xfrm>
        </p:grpSpPr>
        <p:pic>
          <p:nvPicPr>
            <p:cNvPr id="215" name="Google Shape;21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317837" y="445019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6" name="Google Shape;216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330325" y="4273010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7" name="Google Shape;217;p20"/>
          <p:cNvGrpSpPr/>
          <p:nvPr/>
        </p:nvGrpSpPr>
        <p:grpSpPr>
          <a:xfrm>
            <a:off x="-218384" y="-306002"/>
            <a:ext cx="9913668" cy="6074204"/>
            <a:chOff x="-218384" y="-306002"/>
            <a:chExt cx="9913668" cy="6074204"/>
          </a:xfrm>
        </p:grpSpPr>
        <p:pic>
          <p:nvPicPr>
            <p:cNvPr id="218" name="Google Shape;218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86392" y="4653237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9" name="Google Shape;219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218384" y="2766973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" name="Google Shape;220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76167" y="1233612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1" name="Google Shape;221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64266" y="-306002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2" name="Google Shape;22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0"/>
          <p:cNvSpPr txBox="1">
            <a:spLocks noGrp="1"/>
          </p:cNvSpPr>
          <p:nvPr>
            <p:ph type="subTitle" idx="1"/>
          </p:nvPr>
        </p:nvSpPr>
        <p:spPr>
          <a:xfrm>
            <a:off x="720050" y="1306475"/>
            <a:ext cx="33534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20"/>
          <p:cNvSpPr txBox="1">
            <a:spLocks noGrp="1"/>
          </p:cNvSpPr>
          <p:nvPr>
            <p:ph type="subTitle" idx="2"/>
          </p:nvPr>
        </p:nvSpPr>
        <p:spPr>
          <a:xfrm>
            <a:off x="720051" y="1832375"/>
            <a:ext cx="33534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0"/>
          <p:cNvSpPr txBox="1">
            <a:spLocks noGrp="1"/>
          </p:cNvSpPr>
          <p:nvPr>
            <p:ph type="subTitle" idx="3"/>
          </p:nvPr>
        </p:nvSpPr>
        <p:spPr>
          <a:xfrm>
            <a:off x="5070732" y="1832375"/>
            <a:ext cx="33534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0"/>
          <p:cNvSpPr txBox="1">
            <a:spLocks noGrp="1"/>
          </p:cNvSpPr>
          <p:nvPr>
            <p:ph type="subTitle" idx="4"/>
          </p:nvPr>
        </p:nvSpPr>
        <p:spPr>
          <a:xfrm>
            <a:off x="720051" y="3580700"/>
            <a:ext cx="33534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0"/>
          <p:cNvSpPr txBox="1">
            <a:spLocks noGrp="1"/>
          </p:cNvSpPr>
          <p:nvPr>
            <p:ph type="subTitle" idx="5"/>
          </p:nvPr>
        </p:nvSpPr>
        <p:spPr>
          <a:xfrm>
            <a:off x="5070732" y="3580700"/>
            <a:ext cx="33534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0"/>
          <p:cNvSpPr txBox="1">
            <a:spLocks noGrp="1"/>
          </p:cNvSpPr>
          <p:nvPr>
            <p:ph type="subTitle" idx="6"/>
          </p:nvPr>
        </p:nvSpPr>
        <p:spPr>
          <a:xfrm>
            <a:off x="720050" y="3054800"/>
            <a:ext cx="33534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20"/>
          <p:cNvSpPr txBox="1">
            <a:spLocks noGrp="1"/>
          </p:cNvSpPr>
          <p:nvPr>
            <p:ph type="subTitle" idx="7"/>
          </p:nvPr>
        </p:nvSpPr>
        <p:spPr>
          <a:xfrm>
            <a:off x="5070730" y="1306475"/>
            <a:ext cx="33534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20"/>
          <p:cNvSpPr txBox="1">
            <a:spLocks noGrp="1"/>
          </p:cNvSpPr>
          <p:nvPr>
            <p:ph type="subTitle" idx="8"/>
          </p:nvPr>
        </p:nvSpPr>
        <p:spPr>
          <a:xfrm>
            <a:off x="5070730" y="3054800"/>
            <a:ext cx="33534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oogle Shape;22;p3"/>
          <p:cNvGrpSpPr/>
          <p:nvPr/>
        </p:nvGrpSpPr>
        <p:grpSpPr>
          <a:xfrm>
            <a:off x="1321950" y="-1147574"/>
            <a:ext cx="7822049" cy="6802349"/>
            <a:chOff x="1321950" y="-1147574"/>
            <a:chExt cx="7822049" cy="6802349"/>
          </a:xfrm>
        </p:grpSpPr>
        <p:pic>
          <p:nvPicPr>
            <p:cNvPr id="23" name="Google Shape;23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21950" y="-1147574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24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85188" y="4509401"/>
              <a:ext cx="1173636" cy="1145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25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233725" y="-559499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" name="Google Shape;26;p3"/>
          <p:cNvGrpSpPr/>
          <p:nvPr/>
        </p:nvGrpSpPr>
        <p:grpSpPr>
          <a:xfrm>
            <a:off x="-483552" y="1624525"/>
            <a:ext cx="10284247" cy="4389700"/>
            <a:chOff x="-483552" y="1624525"/>
            <a:chExt cx="10284247" cy="4389700"/>
          </a:xfrm>
        </p:grpSpPr>
        <p:pic>
          <p:nvPicPr>
            <p:cNvPr id="27" name="Google Shape;27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29479" y="2701675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28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483552" y="1624525"/>
              <a:ext cx="1149641" cy="1145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7154" y="4149950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1717350" y="2686050"/>
            <a:ext cx="5709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idx="2" hasCustomPrompt="1"/>
          </p:nvPr>
        </p:nvSpPr>
        <p:spPr>
          <a:xfrm>
            <a:off x="4013250" y="1768050"/>
            <a:ext cx="1117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oogle Shape;233;p21"/>
          <p:cNvGrpSpPr/>
          <p:nvPr/>
        </p:nvGrpSpPr>
        <p:grpSpPr>
          <a:xfrm>
            <a:off x="1168216" y="-306002"/>
            <a:ext cx="7365318" cy="6029479"/>
            <a:chOff x="1168216" y="-306002"/>
            <a:chExt cx="7365318" cy="6029479"/>
          </a:xfrm>
        </p:grpSpPr>
        <p:pic>
          <p:nvPicPr>
            <p:cNvPr id="234" name="Google Shape;234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414417" y="4608512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" name="Google Shape;235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68216" y="-306002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6" name="Google Shape;236;p21"/>
          <p:cNvGrpSpPr/>
          <p:nvPr/>
        </p:nvGrpSpPr>
        <p:grpSpPr>
          <a:xfrm>
            <a:off x="-561437" y="819047"/>
            <a:ext cx="9925962" cy="2761660"/>
            <a:chOff x="-561437" y="819047"/>
            <a:chExt cx="9925962" cy="2761660"/>
          </a:xfrm>
        </p:grpSpPr>
        <p:pic>
          <p:nvPicPr>
            <p:cNvPr id="237" name="Google Shape;237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561437" y="2465744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676975" y="819047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9" name="Google Shape;239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1"/>
          <p:cNvSpPr txBox="1">
            <a:spLocks noGrp="1"/>
          </p:cNvSpPr>
          <p:nvPr>
            <p:ph type="subTitle" idx="1"/>
          </p:nvPr>
        </p:nvSpPr>
        <p:spPr>
          <a:xfrm>
            <a:off x="720000" y="1710151"/>
            <a:ext cx="2222400" cy="10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1"/>
          <p:cNvSpPr txBox="1">
            <a:spLocks noGrp="1"/>
          </p:cNvSpPr>
          <p:nvPr>
            <p:ph type="subTitle" idx="2"/>
          </p:nvPr>
        </p:nvSpPr>
        <p:spPr>
          <a:xfrm>
            <a:off x="3460800" y="1710151"/>
            <a:ext cx="2222400" cy="10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1"/>
          <p:cNvSpPr txBox="1">
            <a:spLocks noGrp="1"/>
          </p:cNvSpPr>
          <p:nvPr>
            <p:ph type="subTitle" idx="3"/>
          </p:nvPr>
        </p:nvSpPr>
        <p:spPr>
          <a:xfrm>
            <a:off x="720000" y="3440450"/>
            <a:ext cx="2222400" cy="10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1"/>
          <p:cNvSpPr txBox="1">
            <a:spLocks noGrp="1"/>
          </p:cNvSpPr>
          <p:nvPr>
            <p:ph type="subTitle" idx="4"/>
          </p:nvPr>
        </p:nvSpPr>
        <p:spPr>
          <a:xfrm>
            <a:off x="3460800" y="3440450"/>
            <a:ext cx="2222400" cy="10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1"/>
          <p:cNvSpPr txBox="1">
            <a:spLocks noGrp="1"/>
          </p:cNvSpPr>
          <p:nvPr>
            <p:ph type="subTitle" idx="5"/>
          </p:nvPr>
        </p:nvSpPr>
        <p:spPr>
          <a:xfrm>
            <a:off x="6201600" y="1710151"/>
            <a:ext cx="2222400" cy="10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1"/>
          <p:cNvSpPr txBox="1">
            <a:spLocks noGrp="1"/>
          </p:cNvSpPr>
          <p:nvPr>
            <p:ph type="subTitle" idx="6"/>
          </p:nvPr>
        </p:nvSpPr>
        <p:spPr>
          <a:xfrm>
            <a:off x="6201600" y="3440450"/>
            <a:ext cx="2222400" cy="10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1"/>
          <p:cNvSpPr txBox="1">
            <a:spLocks noGrp="1"/>
          </p:cNvSpPr>
          <p:nvPr>
            <p:ph type="subTitle" idx="7"/>
          </p:nvPr>
        </p:nvSpPr>
        <p:spPr>
          <a:xfrm>
            <a:off x="720000" y="1336275"/>
            <a:ext cx="2220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7" name="Google Shape;247;p21"/>
          <p:cNvSpPr txBox="1">
            <a:spLocks noGrp="1"/>
          </p:cNvSpPr>
          <p:nvPr>
            <p:ph type="subTitle" idx="8"/>
          </p:nvPr>
        </p:nvSpPr>
        <p:spPr>
          <a:xfrm>
            <a:off x="3461807" y="1336275"/>
            <a:ext cx="2220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8" name="Google Shape;248;p21"/>
          <p:cNvSpPr txBox="1">
            <a:spLocks noGrp="1"/>
          </p:cNvSpPr>
          <p:nvPr>
            <p:ph type="subTitle" idx="9"/>
          </p:nvPr>
        </p:nvSpPr>
        <p:spPr>
          <a:xfrm>
            <a:off x="6203613" y="1336275"/>
            <a:ext cx="2220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9" name="Google Shape;249;p21"/>
          <p:cNvSpPr txBox="1">
            <a:spLocks noGrp="1"/>
          </p:cNvSpPr>
          <p:nvPr>
            <p:ph type="subTitle" idx="13"/>
          </p:nvPr>
        </p:nvSpPr>
        <p:spPr>
          <a:xfrm>
            <a:off x="720000" y="3063352"/>
            <a:ext cx="2220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0" name="Google Shape;250;p21"/>
          <p:cNvSpPr txBox="1">
            <a:spLocks noGrp="1"/>
          </p:cNvSpPr>
          <p:nvPr>
            <p:ph type="subTitle" idx="14"/>
          </p:nvPr>
        </p:nvSpPr>
        <p:spPr>
          <a:xfrm>
            <a:off x="3461807" y="3063352"/>
            <a:ext cx="2220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1" name="Google Shape;251;p21"/>
          <p:cNvSpPr txBox="1">
            <a:spLocks noGrp="1"/>
          </p:cNvSpPr>
          <p:nvPr>
            <p:ph type="subTitle" idx="15"/>
          </p:nvPr>
        </p:nvSpPr>
        <p:spPr>
          <a:xfrm>
            <a:off x="6203613" y="3063352"/>
            <a:ext cx="2220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4" name="Google Shape;254;p22"/>
          <p:cNvGrpSpPr/>
          <p:nvPr/>
        </p:nvGrpSpPr>
        <p:grpSpPr>
          <a:xfrm>
            <a:off x="-760200" y="1068088"/>
            <a:ext cx="11099374" cy="4075424"/>
            <a:chOff x="-760200" y="1068088"/>
            <a:chExt cx="11099374" cy="4075424"/>
          </a:xfrm>
        </p:grpSpPr>
        <p:pic>
          <p:nvPicPr>
            <p:cNvPr id="255" name="Google Shape;255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760200" y="2361376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6" name="Google Shape;25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476713" y="3998138"/>
              <a:ext cx="1173636" cy="1145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7" name="Google Shape;257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428900" y="1068088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58" name="Google Shape;258;p22"/>
          <p:cNvGrpSpPr/>
          <p:nvPr/>
        </p:nvGrpSpPr>
        <p:grpSpPr>
          <a:xfrm>
            <a:off x="665173" y="-1068500"/>
            <a:ext cx="7534872" cy="7607375"/>
            <a:chOff x="665173" y="-1068500"/>
            <a:chExt cx="7534872" cy="7607375"/>
          </a:xfrm>
        </p:grpSpPr>
        <p:pic>
          <p:nvPicPr>
            <p:cNvPr id="259" name="Google Shape;259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328829" y="-1068500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0" name="Google Shape;260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65173" y="243650"/>
              <a:ext cx="1149641" cy="1145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1" name="Google Shape;261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21354" y="4674600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2" name="Google Shape;262;p22"/>
          <p:cNvSpPr txBox="1">
            <a:spLocks noGrp="1"/>
          </p:cNvSpPr>
          <p:nvPr>
            <p:ph type="ctrTitle"/>
          </p:nvPr>
        </p:nvSpPr>
        <p:spPr>
          <a:xfrm>
            <a:off x="2429950" y="6698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3" name="Google Shape;263;p22"/>
          <p:cNvSpPr txBox="1">
            <a:spLocks noGrp="1"/>
          </p:cNvSpPr>
          <p:nvPr>
            <p:ph type="subTitle" idx="1"/>
          </p:nvPr>
        </p:nvSpPr>
        <p:spPr>
          <a:xfrm>
            <a:off x="2815225" y="1707475"/>
            <a:ext cx="35136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4" name="Google Shape;264;p22"/>
          <p:cNvSpPr txBox="1"/>
          <p:nvPr/>
        </p:nvSpPr>
        <p:spPr>
          <a:xfrm>
            <a:off x="2471250" y="3496925"/>
            <a:ext cx="4201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</a:t>
            </a:r>
            <a:r>
              <a:rPr lang="en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and includes icons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and infographics &amp; images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highlight>
                <a:srgbClr val="DFDEFC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7" name="Google Shape;267;p23"/>
          <p:cNvGrpSpPr/>
          <p:nvPr/>
        </p:nvGrpSpPr>
        <p:grpSpPr>
          <a:xfrm>
            <a:off x="1679516" y="-669938"/>
            <a:ext cx="7802291" cy="5527249"/>
            <a:chOff x="1679516" y="-669938"/>
            <a:chExt cx="7802291" cy="5527249"/>
          </a:xfrm>
        </p:grpSpPr>
        <p:pic>
          <p:nvPicPr>
            <p:cNvPr id="268" name="Google Shape;268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987342" y="-669938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9" name="Google Shape;269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79516" y="4172298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0" name="Google Shape;270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94241" y="1296010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1" name="Google Shape;271;p23"/>
          <p:cNvGrpSpPr/>
          <p:nvPr/>
        </p:nvGrpSpPr>
        <p:grpSpPr>
          <a:xfrm>
            <a:off x="-467162" y="-782656"/>
            <a:ext cx="9522512" cy="6506113"/>
            <a:chOff x="-467162" y="-782656"/>
            <a:chExt cx="9522512" cy="6506113"/>
          </a:xfrm>
        </p:grpSpPr>
        <p:pic>
          <p:nvPicPr>
            <p:cNvPr id="272" name="Google Shape;272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783825" y="4608494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3" name="Google Shape;273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367800" y="3610947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4" name="Google Shape;274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467162" y="2389694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450575" y="-782656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8" name="Google Shape;278;p24"/>
          <p:cNvGrpSpPr/>
          <p:nvPr/>
        </p:nvGrpSpPr>
        <p:grpSpPr>
          <a:xfrm>
            <a:off x="198000" y="-918974"/>
            <a:ext cx="7643174" cy="6573749"/>
            <a:chOff x="198000" y="-918974"/>
            <a:chExt cx="7643174" cy="6573749"/>
          </a:xfrm>
        </p:grpSpPr>
        <p:pic>
          <p:nvPicPr>
            <p:cNvPr id="279" name="Google Shape;279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98000" y="-918974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0" name="Google Shape;280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175938" y="4509401"/>
              <a:ext cx="1173636" cy="1145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1" name="Google Shape;281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930900" y="-918974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2" name="Google Shape;282;p24"/>
          <p:cNvGrpSpPr/>
          <p:nvPr/>
        </p:nvGrpSpPr>
        <p:grpSpPr>
          <a:xfrm>
            <a:off x="-711502" y="1639613"/>
            <a:ext cx="10512197" cy="4527012"/>
            <a:chOff x="-711502" y="1639613"/>
            <a:chExt cx="10512197" cy="4527012"/>
          </a:xfrm>
        </p:grpSpPr>
        <p:pic>
          <p:nvPicPr>
            <p:cNvPr id="283" name="Google Shape;283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29479" y="1639613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4" name="Google Shape;284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711502" y="3061125"/>
              <a:ext cx="1149641" cy="1145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5" name="Google Shape;285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86454" y="4302350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36" name="Google Shape;36;p4"/>
          <p:cNvGrpSpPr/>
          <p:nvPr/>
        </p:nvGrpSpPr>
        <p:grpSpPr>
          <a:xfrm>
            <a:off x="-567358" y="2518173"/>
            <a:ext cx="9751940" cy="1421354"/>
            <a:chOff x="-567358" y="2518173"/>
            <a:chExt cx="9751940" cy="1421354"/>
          </a:xfrm>
        </p:grpSpPr>
        <p:pic>
          <p:nvPicPr>
            <p:cNvPr id="37" name="Google Shape;37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567358" y="2824562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Google Shape;38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497016" y="2518173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oogle Shape;39;p4"/>
          <p:cNvGrpSpPr/>
          <p:nvPr/>
        </p:nvGrpSpPr>
        <p:grpSpPr>
          <a:xfrm>
            <a:off x="-135800" y="-322540"/>
            <a:ext cx="8941963" cy="5260572"/>
            <a:chOff x="-135800" y="-322540"/>
            <a:chExt cx="8941963" cy="5260572"/>
          </a:xfrm>
        </p:grpSpPr>
        <p:pic>
          <p:nvPicPr>
            <p:cNvPr id="40" name="Google Shape;40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35800" y="-322540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Google Shape;41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663688" y="3823069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" name="Google Shape;44;p5"/>
          <p:cNvGrpSpPr/>
          <p:nvPr/>
        </p:nvGrpSpPr>
        <p:grpSpPr>
          <a:xfrm>
            <a:off x="-893112" y="347594"/>
            <a:ext cx="9718575" cy="5034950"/>
            <a:chOff x="-893112" y="347594"/>
            <a:chExt cx="9718575" cy="5034950"/>
          </a:xfrm>
        </p:grpSpPr>
        <p:pic>
          <p:nvPicPr>
            <p:cNvPr id="45" name="Google Shape;45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64450" y="4711560"/>
              <a:ext cx="687550" cy="6709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" name="Google Shape;46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82988" y="3812094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" name="Google Shape;47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893112" y="347594"/>
              <a:ext cx="1142475" cy="111496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8" name="Google Shape;48;p5"/>
          <p:cNvGrpSpPr/>
          <p:nvPr/>
        </p:nvGrpSpPr>
        <p:grpSpPr>
          <a:xfrm>
            <a:off x="-445958" y="-716825"/>
            <a:ext cx="9693165" cy="4750090"/>
            <a:chOff x="-445958" y="-716825"/>
            <a:chExt cx="9693165" cy="4750090"/>
          </a:xfrm>
        </p:grpSpPr>
        <p:pic>
          <p:nvPicPr>
            <p:cNvPr id="49" name="Google Shape;49;p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445958" y="2918300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59641" y="1383473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51;p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563892" y="-716825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1"/>
          </p:nvPr>
        </p:nvSpPr>
        <p:spPr>
          <a:xfrm>
            <a:off x="4961161" y="2345551"/>
            <a:ext cx="2777100" cy="14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2"/>
          </p:nvPr>
        </p:nvSpPr>
        <p:spPr>
          <a:xfrm>
            <a:off x="1405739" y="2345551"/>
            <a:ext cx="2777100" cy="14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3"/>
          </p:nvPr>
        </p:nvSpPr>
        <p:spPr>
          <a:xfrm>
            <a:off x="1405739" y="1771900"/>
            <a:ext cx="277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4"/>
          </p:nvPr>
        </p:nvSpPr>
        <p:spPr>
          <a:xfrm>
            <a:off x="4961157" y="1771900"/>
            <a:ext cx="277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60" name="Google Shape;60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2875" y="4640269"/>
            <a:ext cx="1142475" cy="1114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" name="Google Shape;61;p6"/>
          <p:cNvGrpSpPr/>
          <p:nvPr/>
        </p:nvGrpSpPr>
        <p:grpSpPr>
          <a:xfrm>
            <a:off x="-661608" y="621610"/>
            <a:ext cx="9669815" cy="2507617"/>
            <a:chOff x="-661608" y="621610"/>
            <a:chExt cx="9669815" cy="2507617"/>
          </a:xfrm>
        </p:grpSpPr>
        <p:pic>
          <p:nvPicPr>
            <p:cNvPr id="62" name="Google Shape;62;p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661608" y="2014262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320641" y="621610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7"/>
          <p:cNvGrpSpPr/>
          <p:nvPr/>
        </p:nvGrpSpPr>
        <p:grpSpPr>
          <a:xfrm>
            <a:off x="867841" y="257562"/>
            <a:ext cx="8499518" cy="5031449"/>
            <a:chOff x="867841" y="257562"/>
            <a:chExt cx="8499518" cy="5031449"/>
          </a:xfrm>
        </p:grpSpPr>
        <p:pic>
          <p:nvPicPr>
            <p:cNvPr id="67" name="Google Shape;67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248242" y="257562"/>
              <a:ext cx="1119118" cy="11149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67841" y="4603998"/>
              <a:ext cx="687566" cy="68501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9" name="Google Shape;69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49125" y="2014269"/>
            <a:ext cx="1142475" cy="111496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009200" cy="10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720000" y="1940100"/>
            <a:ext cx="4009200" cy="21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>
            <a:spLocks noGrp="1"/>
          </p:cNvSpPr>
          <p:nvPr>
            <p:ph type="pic" idx="2"/>
          </p:nvPr>
        </p:nvSpPr>
        <p:spPr>
          <a:xfrm>
            <a:off x="5040450" y="535000"/>
            <a:ext cx="3388500" cy="406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8"/>
          <p:cNvGrpSpPr/>
          <p:nvPr/>
        </p:nvGrpSpPr>
        <p:grpSpPr>
          <a:xfrm>
            <a:off x="-643375" y="-1067499"/>
            <a:ext cx="9232349" cy="7212726"/>
            <a:chOff x="-643375" y="-1067499"/>
            <a:chExt cx="9232349" cy="7212726"/>
          </a:xfrm>
        </p:grpSpPr>
        <p:pic>
          <p:nvPicPr>
            <p:cNvPr id="76" name="Google Shape;76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7325" y="-1067499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643375" y="2997388"/>
              <a:ext cx="1173636" cy="1145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Google Shape;78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78700" y="4280951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9" name="Google Shape;79;p8"/>
          <p:cNvGrpSpPr/>
          <p:nvPr/>
        </p:nvGrpSpPr>
        <p:grpSpPr>
          <a:xfrm>
            <a:off x="1221354" y="-1067500"/>
            <a:ext cx="8357185" cy="7156675"/>
            <a:chOff x="1221354" y="-1067500"/>
            <a:chExt cx="8357185" cy="7156675"/>
          </a:xfrm>
        </p:grpSpPr>
        <p:pic>
          <p:nvPicPr>
            <p:cNvPr id="80" name="Google Shape;80;p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31629" y="-1067500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28898" y="1048175"/>
              <a:ext cx="1149641" cy="1145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21354" y="4224900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3" name="Google Shape;83;p8"/>
          <p:cNvSpPr txBox="1">
            <a:spLocks noGrp="1"/>
          </p:cNvSpPr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9"/>
          <p:cNvSpPr txBox="1">
            <a:spLocks noGrp="1"/>
          </p:cNvSpPr>
          <p:nvPr>
            <p:ph type="title"/>
          </p:nvPr>
        </p:nvSpPr>
        <p:spPr>
          <a:xfrm>
            <a:off x="2201850" y="1584874"/>
            <a:ext cx="47403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subTitle" idx="1"/>
          </p:nvPr>
        </p:nvSpPr>
        <p:spPr>
          <a:xfrm>
            <a:off x="2201925" y="2427926"/>
            <a:ext cx="4740300" cy="11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459625" y="-1283099"/>
            <a:ext cx="8054374" cy="6185687"/>
            <a:chOff x="459625" y="-1283099"/>
            <a:chExt cx="8054374" cy="6185687"/>
          </a:xfrm>
        </p:grpSpPr>
        <p:pic>
          <p:nvPicPr>
            <p:cNvPr id="89" name="Google Shape;89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03725" y="-1283099"/>
              <a:ext cx="1910274" cy="186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59625" y="3757213"/>
              <a:ext cx="1173636" cy="1145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1" name="Google Shape;91;p9"/>
          <p:cNvGrpSpPr/>
          <p:nvPr/>
        </p:nvGrpSpPr>
        <p:grpSpPr>
          <a:xfrm>
            <a:off x="-434552" y="343613"/>
            <a:ext cx="10013091" cy="5764312"/>
            <a:chOff x="-434552" y="343613"/>
            <a:chExt cx="10013091" cy="5764312"/>
          </a:xfrm>
        </p:grpSpPr>
        <p:pic>
          <p:nvPicPr>
            <p:cNvPr id="92" name="Google Shape;92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434552" y="343613"/>
              <a:ext cx="1149641" cy="1145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866129" y="4243650"/>
              <a:ext cx="1871216" cy="186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28898" y="2063813"/>
              <a:ext cx="1149641" cy="11453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>
            <a:spLocks noGrp="1"/>
          </p:cNvSpPr>
          <p:nvPr>
            <p:ph type="pic" idx="2"/>
          </p:nvPr>
        </p:nvSpPr>
        <p:spPr>
          <a:xfrm>
            <a:off x="-6875" y="0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10"/>
          <p:cNvSpPr txBox="1">
            <a:spLocks noGrp="1"/>
          </p:cNvSpPr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None/>
              <a:defRPr sz="3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"/>
              <a:buNone/>
              <a:defRPr sz="3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5"/>
          <p:cNvSpPr txBox="1">
            <a:spLocks noGrp="1"/>
          </p:cNvSpPr>
          <p:nvPr>
            <p:ph type="ctrTitle"/>
          </p:nvPr>
        </p:nvSpPr>
        <p:spPr>
          <a:xfrm>
            <a:off x="1446450" y="1322886"/>
            <a:ext cx="6251100" cy="17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dirty="0"/>
              <a:t>Mitigating the Next Wave:  A Comprehensive Analysis of Global COVID-19 Policies for </a:t>
            </a:r>
            <a:r>
              <a:rPr lang="en" sz="3700" dirty="0" err="1"/>
              <a:t>Caladan</a:t>
            </a:r>
            <a:endParaRPr sz="3700" dirty="0"/>
          </a:p>
        </p:txBody>
      </p:sp>
      <p:sp>
        <p:nvSpPr>
          <p:cNvPr id="291" name="Google Shape;291;p25"/>
          <p:cNvSpPr txBox="1">
            <a:spLocks noGrp="1"/>
          </p:cNvSpPr>
          <p:nvPr>
            <p:ph type="subTitle" idx="1"/>
          </p:nvPr>
        </p:nvSpPr>
        <p:spPr>
          <a:xfrm>
            <a:off x="1446450" y="3356994"/>
            <a:ext cx="6251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11: Riya P, George J, Jaden H, Tracy C, Xiang F, Hannah C</a:t>
            </a:r>
            <a:endParaRPr/>
          </a:p>
        </p:txBody>
      </p:sp>
      <p:cxnSp>
        <p:nvCxnSpPr>
          <p:cNvPr id="292" name="Google Shape;292;p25"/>
          <p:cNvCxnSpPr/>
          <p:nvPr/>
        </p:nvCxnSpPr>
        <p:spPr>
          <a:xfrm>
            <a:off x="4269000" y="3226925"/>
            <a:ext cx="6060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4"/>
          <p:cNvSpPr txBox="1">
            <a:spLocks noGrp="1"/>
          </p:cNvSpPr>
          <p:nvPr>
            <p:ph type="title"/>
          </p:nvPr>
        </p:nvSpPr>
        <p:spPr>
          <a:xfrm>
            <a:off x="1167175" y="2686050"/>
            <a:ext cx="6809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</a:t>
            </a:r>
            <a:br>
              <a:rPr lang="en"/>
            </a:br>
            <a:r>
              <a:rPr lang="en" sz="3000"/>
              <a:t>with PowerBI Dashboards</a:t>
            </a:r>
            <a:endParaRPr sz="3000"/>
          </a:p>
        </p:txBody>
      </p:sp>
      <p:sp>
        <p:nvSpPr>
          <p:cNvPr id="376" name="Google Shape;376;p34"/>
          <p:cNvSpPr txBox="1">
            <a:spLocks noGrp="1"/>
          </p:cNvSpPr>
          <p:nvPr>
            <p:ph type="title" idx="2"/>
          </p:nvPr>
        </p:nvSpPr>
        <p:spPr>
          <a:xfrm>
            <a:off x="4013250" y="1768050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377" name="Google Shape;377;p34"/>
          <p:cNvCxnSpPr/>
          <p:nvPr/>
        </p:nvCxnSpPr>
        <p:spPr>
          <a:xfrm>
            <a:off x="4269013" y="2591725"/>
            <a:ext cx="6060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5"/>
          <p:cNvSpPr txBox="1">
            <a:spLocks noGrp="1"/>
          </p:cNvSpPr>
          <p:nvPr>
            <p:ph type="title"/>
          </p:nvPr>
        </p:nvSpPr>
        <p:spPr>
          <a:xfrm>
            <a:off x="1167175" y="2686050"/>
            <a:ext cx="6809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MORE THING… </a:t>
            </a:r>
            <a:endParaRPr/>
          </a:p>
        </p:txBody>
      </p:sp>
      <p:sp>
        <p:nvSpPr>
          <p:cNvPr id="383" name="Google Shape;383;p35"/>
          <p:cNvSpPr txBox="1">
            <a:spLocks noGrp="1"/>
          </p:cNvSpPr>
          <p:nvPr>
            <p:ph type="title" idx="2"/>
          </p:nvPr>
        </p:nvSpPr>
        <p:spPr>
          <a:xfrm>
            <a:off x="4013250" y="1768050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384" name="Google Shape;384;p35"/>
          <p:cNvCxnSpPr/>
          <p:nvPr/>
        </p:nvCxnSpPr>
        <p:spPr>
          <a:xfrm>
            <a:off x="4269013" y="2591725"/>
            <a:ext cx="6060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6000" y="-163300"/>
            <a:ext cx="1888000" cy="1363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6">
            <a:off x="7363215" y="3917510"/>
            <a:ext cx="2058193" cy="1486356"/>
          </a:xfrm>
          <a:prstGeom prst="rect">
            <a:avLst/>
          </a:prstGeom>
          <a:noFill/>
          <a:ln>
            <a:noFill/>
          </a:ln>
          <a:effectLst>
            <a:reflection endPos="30000" dist="38100" dir="5400000" fadeDir="5400012" sy="-100000" algn="bl" rotWithShape="0"/>
          </a:effectLst>
        </p:spPr>
      </p:pic>
      <p:pic>
        <p:nvPicPr>
          <p:cNvPr id="391" name="Google Shape;39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43424" y="-163300"/>
            <a:ext cx="2060774" cy="1363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940869" flipH="1">
            <a:off x="-503452" y="4152900"/>
            <a:ext cx="2060777" cy="136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900" y="312975"/>
            <a:ext cx="8021023" cy="457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7"/>
          <p:cNvSpPr txBox="1">
            <a:spLocks noGrp="1"/>
          </p:cNvSpPr>
          <p:nvPr>
            <p:ph type="subTitle" idx="1"/>
          </p:nvPr>
        </p:nvSpPr>
        <p:spPr>
          <a:xfrm>
            <a:off x="2038350" y="2660500"/>
            <a:ext cx="5067300" cy="3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DO YOU HAVE ANY QUESTIONS?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7"/>
          <p:cNvSpPr txBox="1">
            <a:spLocks noGrp="1"/>
          </p:cNvSpPr>
          <p:nvPr>
            <p:ph type="title"/>
          </p:nvPr>
        </p:nvSpPr>
        <p:spPr>
          <a:xfrm>
            <a:off x="2944201" y="1714100"/>
            <a:ext cx="32556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THANKS</a:t>
            </a:r>
            <a:endParaRPr sz="5500"/>
          </a:p>
        </p:txBody>
      </p:sp>
      <p:cxnSp>
        <p:nvCxnSpPr>
          <p:cNvPr id="400" name="Google Shape;400;p37"/>
          <p:cNvCxnSpPr/>
          <p:nvPr/>
        </p:nvCxnSpPr>
        <p:spPr>
          <a:xfrm rot="10800000" flipH="1">
            <a:off x="3850050" y="2571450"/>
            <a:ext cx="1443900" cy="6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98" name="Google Shape;298;p26"/>
          <p:cNvSpPr txBox="1">
            <a:spLocks noGrp="1"/>
          </p:cNvSpPr>
          <p:nvPr>
            <p:ph type="title" idx="2"/>
          </p:nvPr>
        </p:nvSpPr>
        <p:spPr>
          <a:xfrm>
            <a:off x="1505400" y="16332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9" name="Google Shape;299;p26"/>
          <p:cNvSpPr txBox="1">
            <a:spLocks noGrp="1"/>
          </p:cNvSpPr>
          <p:nvPr>
            <p:ph type="title" idx="3"/>
          </p:nvPr>
        </p:nvSpPr>
        <p:spPr>
          <a:xfrm>
            <a:off x="2684575" y="30666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00" name="Google Shape;300;p26"/>
          <p:cNvSpPr txBox="1">
            <a:spLocks noGrp="1"/>
          </p:cNvSpPr>
          <p:nvPr>
            <p:ph type="title" idx="4"/>
          </p:nvPr>
        </p:nvSpPr>
        <p:spPr>
          <a:xfrm>
            <a:off x="4204675" y="16332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1" name="Google Shape;301;p26"/>
          <p:cNvSpPr txBox="1">
            <a:spLocks noGrp="1"/>
          </p:cNvSpPr>
          <p:nvPr>
            <p:ph type="title" idx="5"/>
          </p:nvPr>
        </p:nvSpPr>
        <p:spPr>
          <a:xfrm>
            <a:off x="5801950" y="30666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02" name="Google Shape;302;p26"/>
          <p:cNvSpPr txBox="1">
            <a:spLocks noGrp="1"/>
          </p:cNvSpPr>
          <p:nvPr>
            <p:ph type="title" idx="6"/>
          </p:nvPr>
        </p:nvSpPr>
        <p:spPr>
          <a:xfrm>
            <a:off x="6903950" y="16332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3" name="Google Shape;303;p26"/>
          <p:cNvSpPr txBox="1">
            <a:spLocks noGrp="1"/>
          </p:cNvSpPr>
          <p:nvPr>
            <p:ph type="subTitle" idx="1"/>
          </p:nvPr>
        </p:nvSpPr>
        <p:spPr>
          <a:xfrm>
            <a:off x="720000" y="21327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04" name="Google Shape;304;p26"/>
          <p:cNvSpPr txBox="1">
            <a:spLocks noGrp="1"/>
          </p:cNvSpPr>
          <p:nvPr>
            <p:ph type="subTitle" idx="8"/>
          </p:nvPr>
        </p:nvSpPr>
        <p:spPr>
          <a:xfrm>
            <a:off x="6118550" y="2132763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POLICIES</a:t>
            </a:r>
            <a:endParaRPr/>
          </a:p>
        </p:txBody>
      </p:sp>
      <p:sp>
        <p:nvSpPr>
          <p:cNvPr id="305" name="Google Shape;305;p26"/>
          <p:cNvSpPr txBox="1">
            <a:spLocks noGrp="1"/>
          </p:cNvSpPr>
          <p:nvPr>
            <p:ph type="subTitle" idx="9"/>
          </p:nvPr>
        </p:nvSpPr>
        <p:spPr>
          <a:xfrm>
            <a:off x="3268075" y="2132775"/>
            <a:ext cx="26079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</a:t>
            </a:r>
            <a:endParaRPr/>
          </a:p>
        </p:txBody>
      </p:sp>
      <p:sp>
        <p:nvSpPr>
          <p:cNvPr id="306" name="Google Shape;306;p26"/>
          <p:cNvSpPr txBox="1">
            <a:spLocks noGrp="1"/>
          </p:cNvSpPr>
          <p:nvPr>
            <p:ph type="subTitle" idx="14"/>
          </p:nvPr>
        </p:nvSpPr>
        <p:spPr>
          <a:xfrm>
            <a:off x="1899175" y="35662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</a:t>
            </a:r>
            <a:endParaRPr/>
          </a:p>
        </p:txBody>
      </p:sp>
      <p:sp>
        <p:nvSpPr>
          <p:cNvPr id="307" name="Google Shape;307;p26"/>
          <p:cNvSpPr txBox="1">
            <a:spLocks noGrp="1"/>
          </p:cNvSpPr>
          <p:nvPr>
            <p:ph type="subTitle" idx="15"/>
          </p:nvPr>
        </p:nvSpPr>
        <p:spPr>
          <a:xfrm>
            <a:off x="5016550" y="35662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7"/>
          <p:cNvSpPr txBox="1">
            <a:spLocks noGrp="1"/>
          </p:cNvSpPr>
          <p:nvPr>
            <p:ph type="title"/>
          </p:nvPr>
        </p:nvSpPr>
        <p:spPr>
          <a:xfrm>
            <a:off x="1717350" y="2686050"/>
            <a:ext cx="5709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13" name="Google Shape;313;p27"/>
          <p:cNvSpPr txBox="1">
            <a:spLocks noGrp="1"/>
          </p:cNvSpPr>
          <p:nvPr>
            <p:ph type="title" idx="2"/>
          </p:nvPr>
        </p:nvSpPr>
        <p:spPr>
          <a:xfrm>
            <a:off x="4013250" y="1768050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314" name="Google Shape;314;p27"/>
          <p:cNvCxnSpPr/>
          <p:nvPr/>
        </p:nvCxnSpPr>
        <p:spPr>
          <a:xfrm>
            <a:off x="4269013" y="2591725"/>
            <a:ext cx="6060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ADVISORY BOARD</a:t>
            </a:r>
            <a:endParaRPr/>
          </a:p>
        </p:txBody>
      </p:sp>
      <p:sp>
        <p:nvSpPr>
          <p:cNvPr id="320" name="Google Shape;320;p28"/>
          <p:cNvSpPr txBox="1">
            <a:spLocks noGrp="1"/>
          </p:cNvSpPr>
          <p:nvPr>
            <p:ph type="subTitle" idx="4294967295"/>
          </p:nvPr>
        </p:nvSpPr>
        <p:spPr>
          <a:xfrm>
            <a:off x="10875" y="1295427"/>
            <a:ext cx="2854200" cy="45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Riya Parikh</a:t>
            </a:r>
            <a:br>
              <a:rPr lang="en" sz="1800"/>
            </a:br>
            <a:r>
              <a:rPr lang="en" b="1"/>
              <a:t>Role</a:t>
            </a:r>
            <a:r>
              <a:rPr lang="en"/>
              <a:t>: Team Lead, Data Analyst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Hannah Choe</a:t>
            </a:r>
            <a:br>
              <a:rPr lang="en" sz="1800"/>
            </a:br>
            <a:r>
              <a:rPr lang="en" b="1"/>
              <a:t>Role</a:t>
            </a:r>
            <a:r>
              <a:rPr lang="en"/>
              <a:t>: Project Manager, Data Analyst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George Jiang</a:t>
            </a:r>
            <a:br>
              <a:rPr lang="en" sz="1800"/>
            </a:br>
            <a:r>
              <a:rPr lang="en" b="1"/>
              <a:t>Role</a:t>
            </a:r>
            <a:r>
              <a:rPr lang="en"/>
              <a:t>: Data Engineer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Xiang Fu</a:t>
            </a:r>
            <a:br>
              <a:rPr lang="en" sz="1800"/>
            </a:br>
            <a:r>
              <a:rPr lang="en" b="1"/>
              <a:t>Role</a:t>
            </a:r>
            <a:r>
              <a:rPr lang="en"/>
              <a:t>: Data Engineer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Tracy Cui</a:t>
            </a:r>
            <a:br>
              <a:rPr lang="en" sz="1800"/>
            </a:br>
            <a:r>
              <a:rPr lang="en" b="1"/>
              <a:t>Role</a:t>
            </a:r>
            <a:r>
              <a:rPr lang="en"/>
              <a:t>: Data Analyst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Jaden Hsiao</a:t>
            </a:r>
            <a:br>
              <a:rPr lang="en" sz="1800"/>
            </a:br>
            <a:r>
              <a:rPr lang="en" b="1"/>
              <a:t>Role</a:t>
            </a:r>
            <a:r>
              <a:rPr lang="en"/>
              <a:t>: Data Analyst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1" name="Google Shape;3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1325" y="1387850"/>
            <a:ext cx="5821726" cy="3274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9"/>
          <p:cNvSpPr txBox="1">
            <a:spLocks noGrp="1"/>
          </p:cNvSpPr>
          <p:nvPr>
            <p:ph type="title"/>
          </p:nvPr>
        </p:nvSpPr>
        <p:spPr>
          <a:xfrm>
            <a:off x="639400" y="226425"/>
            <a:ext cx="7704000" cy="5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CALADAN</a:t>
            </a:r>
            <a:endParaRPr b="1"/>
          </a:p>
        </p:txBody>
      </p:sp>
      <p:pic>
        <p:nvPicPr>
          <p:cNvPr id="327" name="Google Shape;3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325" y="915200"/>
            <a:ext cx="3585001" cy="3585001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9"/>
          <p:cNvSpPr/>
          <p:nvPr/>
        </p:nvSpPr>
        <p:spPr>
          <a:xfrm>
            <a:off x="5707650" y="1009750"/>
            <a:ext cx="1721700" cy="6447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9" name="Google Shape;329;p29"/>
          <p:cNvSpPr txBox="1">
            <a:spLocks noGrp="1"/>
          </p:cNvSpPr>
          <p:nvPr>
            <p:ph type="subTitle" idx="4294967295"/>
          </p:nvPr>
        </p:nvSpPr>
        <p:spPr>
          <a:xfrm>
            <a:off x="4837050" y="1009750"/>
            <a:ext cx="3462900" cy="5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Population</a:t>
            </a:r>
            <a:endParaRPr sz="15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3.2 Million</a:t>
            </a:r>
            <a:endParaRPr b="1"/>
          </a:p>
        </p:txBody>
      </p:sp>
      <p:sp>
        <p:nvSpPr>
          <p:cNvPr id="330" name="Google Shape;330;p29"/>
          <p:cNvSpPr/>
          <p:nvPr/>
        </p:nvSpPr>
        <p:spPr>
          <a:xfrm>
            <a:off x="5707650" y="1881575"/>
            <a:ext cx="1721700" cy="6447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1" name="Google Shape;331;p29"/>
          <p:cNvSpPr txBox="1">
            <a:spLocks noGrp="1"/>
          </p:cNvSpPr>
          <p:nvPr>
            <p:ph type="subTitle" idx="4294967295"/>
          </p:nvPr>
        </p:nvSpPr>
        <p:spPr>
          <a:xfrm>
            <a:off x="4837050" y="1881575"/>
            <a:ext cx="3462900" cy="5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Cities</a:t>
            </a:r>
            <a:endParaRPr sz="15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Duncan and Stillgard</a:t>
            </a:r>
            <a:endParaRPr b="1"/>
          </a:p>
        </p:txBody>
      </p:sp>
      <p:sp>
        <p:nvSpPr>
          <p:cNvPr id="332" name="Google Shape;332;p29"/>
          <p:cNvSpPr/>
          <p:nvPr/>
        </p:nvSpPr>
        <p:spPr>
          <a:xfrm>
            <a:off x="5103825" y="3625225"/>
            <a:ext cx="2850000" cy="6447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3" name="Google Shape;333;p29"/>
          <p:cNvSpPr txBox="1">
            <a:spLocks noGrp="1"/>
          </p:cNvSpPr>
          <p:nvPr>
            <p:ph type="subTitle" idx="4294967295"/>
          </p:nvPr>
        </p:nvSpPr>
        <p:spPr>
          <a:xfrm>
            <a:off x="4605600" y="3625225"/>
            <a:ext cx="3925800" cy="5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Key Feature</a:t>
            </a:r>
            <a:endParaRPr sz="15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Surrounded by the Atlantic Ocean</a:t>
            </a:r>
            <a:endParaRPr b="1"/>
          </a:p>
        </p:txBody>
      </p:sp>
      <p:sp>
        <p:nvSpPr>
          <p:cNvPr id="334" name="Google Shape;334;p29"/>
          <p:cNvSpPr/>
          <p:nvPr/>
        </p:nvSpPr>
        <p:spPr>
          <a:xfrm>
            <a:off x="5707650" y="2753400"/>
            <a:ext cx="1721700" cy="6447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5" name="Google Shape;335;p29"/>
          <p:cNvSpPr txBox="1">
            <a:spLocks noGrp="1"/>
          </p:cNvSpPr>
          <p:nvPr>
            <p:ph type="subTitle" idx="4294967295"/>
          </p:nvPr>
        </p:nvSpPr>
        <p:spPr>
          <a:xfrm>
            <a:off x="4837050" y="2753400"/>
            <a:ext cx="3462900" cy="5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Leader</a:t>
            </a:r>
            <a:endParaRPr sz="15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President Seferlis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0"/>
          <p:cNvSpPr txBox="1">
            <a:spLocks noGrp="1"/>
          </p:cNvSpPr>
          <p:nvPr>
            <p:ph type="title"/>
          </p:nvPr>
        </p:nvSpPr>
        <p:spPr>
          <a:xfrm>
            <a:off x="1167175" y="2686050"/>
            <a:ext cx="6809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</a:t>
            </a:r>
            <a:endParaRPr/>
          </a:p>
        </p:txBody>
      </p:sp>
      <p:sp>
        <p:nvSpPr>
          <p:cNvPr id="341" name="Google Shape;341;p30"/>
          <p:cNvSpPr txBox="1">
            <a:spLocks noGrp="1"/>
          </p:cNvSpPr>
          <p:nvPr>
            <p:ph type="title" idx="2"/>
          </p:nvPr>
        </p:nvSpPr>
        <p:spPr>
          <a:xfrm>
            <a:off x="4013250" y="1768050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342" name="Google Shape;342;p30"/>
          <p:cNvCxnSpPr/>
          <p:nvPr/>
        </p:nvCxnSpPr>
        <p:spPr>
          <a:xfrm>
            <a:off x="4269013" y="2591725"/>
            <a:ext cx="6060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CONCLUSIONS</a:t>
            </a:r>
            <a:endParaRPr/>
          </a:p>
        </p:txBody>
      </p:sp>
      <p:graphicFrame>
        <p:nvGraphicFramePr>
          <p:cNvPr id="348" name="Google Shape;348;p31"/>
          <p:cNvGraphicFramePr/>
          <p:nvPr/>
        </p:nvGraphicFramePr>
        <p:xfrm>
          <a:off x="720000" y="1164450"/>
          <a:ext cx="4145500" cy="3535520"/>
        </p:xfrm>
        <a:graphic>
          <a:graphicData uri="http://schemas.openxmlformats.org/drawingml/2006/table">
            <a:tbl>
              <a:tblPr>
                <a:noFill/>
                <a:tableStyleId>{E6780C3D-AB4F-4A7E-B400-8505CD2ECB0C}</a:tableStyleId>
              </a:tblPr>
              <a:tblGrid>
                <a:gridCol w="4145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5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FUTURE STEPS</a:t>
                      </a:r>
                      <a:endParaRPr sz="19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4875">
                <a:tc>
                  <a:txBody>
                    <a:bodyPr/>
                    <a:lstStyle/>
                    <a:p>
                      <a:pPr marL="457200" lvl="0" indent="-3365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Open Sans"/>
                        <a:buAutoNum type="arabicPeriod"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Consult policymakers with findings for immediate implementations</a:t>
                      </a:r>
                      <a:endParaRPr sz="1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365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Open Sans"/>
                        <a:buAutoNum type="arabicPeriod"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Investigate most effective ways to educate citizens about spread of COVID and best curbing practices </a:t>
                      </a:r>
                      <a:endParaRPr sz="1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365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Open Sans"/>
                        <a:buAutoNum type="arabicPeriod"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Implement big data architectures to monitor Caldan’s COVID response</a:t>
                      </a:r>
                      <a:endParaRPr sz="1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IMPACT</a:t>
                      </a:r>
                      <a:endParaRPr sz="1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1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Keeping the Commonwealth of Caldan safe and healthy</a:t>
                      </a:r>
                      <a:endParaRPr sz="1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49" name="Google Shape;349;p31"/>
          <p:cNvSpPr txBox="1">
            <a:spLocks noGrp="1"/>
          </p:cNvSpPr>
          <p:nvPr>
            <p:ph type="subTitle" idx="4294967295"/>
          </p:nvPr>
        </p:nvSpPr>
        <p:spPr>
          <a:xfrm>
            <a:off x="5475125" y="1586525"/>
            <a:ext cx="3206100" cy="6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Implement </a:t>
            </a:r>
            <a:r>
              <a:rPr lang="en" sz="2000" b="1"/>
              <a:t>testing policy </a:t>
            </a:r>
            <a:r>
              <a:rPr lang="en" sz="2000"/>
              <a:t>– especially in denser cities</a:t>
            </a:r>
            <a:endParaRPr sz="2000"/>
          </a:p>
        </p:txBody>
      </p:sp>
      <p:sp>
        <p:nvSpPr>
          <p:cNvPr id="350" name="Google Shape;350;p31"/>
          <p:cNvSpPr txBox="1">
            <a:spLocks noGrp="1"/>
          </p:cNvSpPr>
          <p:nvPr>
            <p:ph type="subTitle" idx="4294967295"/>
          </p:nvPr>
        </p:nvSpPr>
        <p:spPr>
          <a:xfrm>
            <a:off x="5475125" y="2619525"/>
            <a:ext cx="3206100" cy="14536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Open transportation </a:t>
            </a:r>
            <a:r>
              <a:rPr lang="en" sz="2000" dirty="0"/>
              <a:t>as seen through local public transportation trends</a:t>
            </a:r>
            <a:endParaRPr sz="2000" dirty="0"/>
          </a:p>
        </p:txBody>
      </p:sp>
      <p:sp>
        <p:nvSpPr>
          <p:cNvPr id="351" name="Google Shape;351;p31"/>
          <p:cNvSpPr/>
          <p:nvPr/>
        </p:nvSpPr>
        <p:spPr>
          <a:xfrm>
            <a:off x="5016500" y="1968274"/>
            <a:ext cx="362400" cy="3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2" name="Google Shape;352;p31"/>
          <p:cNvSpPr/>
          <p:nvPr/>
        </p:nvSpPr>
        <p:spPr>
          <a:xfrm>
            <a:off x="5016500" y="3001274"/>
            <a:ext cx="362400" cy="3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2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353" name="Google Shape;353;p31"/>
          <p:cNvGraphicFramePr/>
          <p:nvPr>
            <p:extLst>
              <p:ext uri="{D42A27DB-BD31-4B8C-83A1-F6EECF244321}">
                <p14:modId xmlns:p14="http://schemas.microsoft.com/office/powerpoint/2010/main" val="3205234434"/>
              </p:ext>
            </p:extLst>
          </p:nvPr>
        </p:nvGraphicFramePr>
        <p:xfrm>
          <a:off x="4865499" y="1164450"/>
          <a:ext cx="3815725" cy="3525318"/>
        </p:xfrm>
        <a:graphic>
          <a:graphicData uri="http://schemas.openxmlformats.org/drawingml/2006/table">
            <a:tbl>
              <a:tblPr>
                <a:noFill/>
                <a:tableStyleId>{E6780C3D-AB4F-4A7E-B400-8505CD2ECB0C}</a:tableStyleId>
              </a:tblPr>
              <a:tblGrid>
                <a:gridCol w="3815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2531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2"/>
          <p:cNvSpPr txBox="1">
            <a:spLocks noGrp="1"/>
          </p:cNvSpPr>
          <p:nvPr>
            <p:ph type="title"/>
          </p:nvPr>
        </p:nvSpPr>
        <p:spPr>
          <a:xfrm>
            <a:off x="1717350" y="2686050"/>
            <a:ext cx="5709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POLICIES</a:t>
            </a:r>
            <a:endParaRPr/>
          </a:p>
        </p:txBody>
      </p:sp>
      <p:sp>
        <p:nvSpPr>
          <p:cNvPr id="359" name="Google Shape;359;p32"/>
          <p:cNvSpPr txBox="1">
            <a:spLocks noGrp="1"/>
          </p:cNvSpPr>
          <p:nvPr>
            <p:ph type="title" idx="2"/>
          </p:nvPr>
        </p:nvSpPr>
        <p:spPr>
          <a:xfrm>
            <a:off x="4013250" y="1768050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360" name="Google Shape;360;p32"/>
          <p:cNvCxnSpPr/>
          <p:nvPr/>
        </p:nvCxnSpPr>
        <p:spPr>
          <a:xfrm>
            <a:off x="4269013" y="2591725"/>
            <a:ext cx="6060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5" name="Google Shape;365;p33"/>
          <p:cNvGraphicFramePr/>
          <p:nvPr/>
        </p:nvGraphicFramePr>
        <p:xfrm>
          <a:off x="952500" y="1352025"/>
          <a:ext cx="7239000" cy="2868075"/>
        </p:xfrm>
        <a:graphic>
          <a:graphicData uri="http://schemas.openxmlformats.org/drawingml/2006/table">
            <a:tbl>
              <a:tblPr>
                <a:noFill/>
                <a:tableStyleId>{E6780C3D-AB4F-4A7E-B400-8505CD2ECB0C}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1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36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66" name="Google Shape;366;p33"/>
          <p:cNvSpPr txBox="1">
            <a:spLocks noGrp="1"/>
          </p:cNvSpPr>
          <p:nvPr>
            <p:ph type="subTitle" idx="4"/>
          </p:nvPr>
        </p:nvSpPr>
        <p:spPr>
          <a:xfrm>
            <a:off x="4961157" y="1314700"/>
            <a:ext cx="2777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Testing Policy</a:t>
            </a:r>
            <a:endParaRPr b="1"/>
          </a:p>
        </p:txBody>
      </p:sp>
      <p:sp>
        <p:nvSpPr>
          <p:cNvPr id="367" name="Google Shape;367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POLICIES</a:t>
            </a:r>
            <a:endParaRPr/>
          </a:p>
        </p:txBody>
      </p:sp>
      <p:sp>
        <p:nvSpPr>
          <p:cNvPr id="368" name="Google Shape;368;p33"/>
          <p:cNvSpPr txBox="1">
            <a:spLocks noGrp="1"/>
          </p:cNvSpPr>
          <p:nvPr>
            <p:ph type="subTitle" idx="1"/>
          </p:nvPr>
        </p:nvSpPr>
        <p:spPr>
          <a:xfrm>
            <a:off x="4572000" y="1960650"/>
            <a:ext cx="3619500" cy="18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</a:t>
            </a:r>
            <a:r>
              <a:rPr lang="en"/>
              <a:t> - no testing policy</a:t>
            </a:r>
            <a:endParaRPr/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1 - have symptoms and meets criteria</a:t>
            </a:r>
            <a:endParaRPr b="1"/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2</a:t>
            </a:r>
            <a:r>
              <a:rPr lang="en"/>
              <a:t> - testing of anyone showing Covid-19 symptoms</a:t>
            </a:r>
            <a:endParaRPr/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3</a:t>
            </a:r>
            <a:r>
              <a:rPr lang="en"/>
              <a:t> - open public testing</a:t>
            </a:r>
            <a:endParaRPr/>
          </a:p>
        </p:txBody>
      </p:sp>
      <p:sp>
        <p:nvSpPr>
          <p:cNvPr id="369" name="Google Shape;369;p33"/>
          <p:cNvSpPr txBox="1">
            <a:spLocks noGrp="1"/>
          </p:cNvSpPr>
          <p:nvPr>
            <p:ph type="subTitle" idx="2"/>
          </p:nvPr>
        </p:nvSpPr>
        <p:spPr>
          <a:xfrm>
            <a:off x="1367700" y="2321550"/>
            <a:ext cx="2777100" cy="11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</a:t>
            </a:r>
            <a:r>
              <a:rPr lang="en"/>
              <a:t> - no measures</a:t>
            </a:r>
            <a:endParaRPr/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1 - recommend closing</a:t>
            </a:r>
            <a:endParaRPr b="1"/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2</a:t>
            </a:r>
            <a:r>
              <a:rPr lang="en"/>
              <a:t> - require closing</a:t>
            </a:r>
            <a:endParaRPr/>
          </a:p>
        </p:txBody>
      </p:sp>
      <p:sp>
        <p:nvSpPr>
          <p:cNvPr id="370" name="Google Shape;370;p33"/>
          <p:cNvSpPr txBox="1">
            <a:spLocks noGrp="1"/>
          </p:cNvSpPr>
          <p:nvPr>
            <p:ph type="subTitle" idx="3"/>
          </p:nvPr>
        </p:nvSpPr>
        <p:spPr>
          <a:xfrm>
            <a:off x="1024803" y="1314700"/>
            <a:ext cx="3462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Close Public Transportation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mmunology Breakthrough by Slidesgo">
  <a:themeElements>
    <a:clrScheme name="Simple Light">
      <a:dk1>
        <a:srgbClr val="191919"/>
      </a:dk1>
      <a:lt1>
        <a:srgbClr val="FFFFFF"/>
      </a:lt1>
      <a:dk2>
        <a:srgbClr val="B5D0E5"/>
      </a:dk2>
      <a:lt2>
        <a:srgbClr val="824C9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247</Words>
  <Application>Microsoft Macintosh PowerPoint</Application>
  <PresentationFormat>On-screen Show (16:9)</PresentationFormat>
  <Paragraphs>70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Open Sans</vt:lpstr>
      <vt:lpstr>Arial</vt:lpstr>
      <vt:lpstr>Immunology Breakthrough by Slidesgo</vt:lpstr>
      <vt:lpstr>Mitigating the Next Wave:  A Comprehensive Analysis of Global COVID-19 Policies for Caladan</vt:lpstr>
      <vt:lpstr>TABLE OF CONTENTS</vt:lpstr>
      <vt:lpstr>INTRODUCTION</vt:lpstr>
      <vt:lpstr>ANALYTICS ADVISORY BOARD</vt:lpstr>
      <vt:lpstr>CALADAN</vt:lpstr>
      <vt:lpstr>RECOMMENDATION</vt:lpstr>
      <vt:lpstr>RESULTS AND CONCLUSIONS</vt:lpstr>
      <vt:lpstr>POLICIES</vt:lpstr>
      <vt:lpstr>POLICIES</vt:lpstr>
      <vt:lpstr>ANALYTICS  with PowerBI Dashboards</vt:lpstr>
      <vt:lpstr>ONE MORE THING… 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Mitigating the Next Wave:  A Comprehensive Analysis of Global COVID-19 Policies for Caladan</dc:title>
  <cp:lastModifiedBy>Jiang, George</cp:lastModifiedBy>
  <cp:revision>1</cp:revision>
  <dcterms:modified xsi:type="dcterms:W3CDTF">2023-12-20T22:22:40Z</dcterms:modified>
</cp:coreProperties>
</file>